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4" r:id="rId7"/>
    <p:sldId id="265" r:id="rId8"/>
    <p:sldId id="266" r:id="rId9"/>
    <p:sldId id="267" r:id="rId10"/>
    <p:sldId id="268" r:id="rId11"/>
    <p:sldId id="258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63956-3673-FB4D-8624-F71AA73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ED004-6C42-0343-A6D8-A0710FFC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3367DF-FDFE-7542-A8E3-A8753009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01B95-1EFD-734C-B22E-CAEA6CA0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1DB22-5673-DE4D-B0B5-53A97752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B931E-A878-8A4E-AC52-9A3EF80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10/10/2022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315311" y="4603531"/>
            <a:ext cx="7115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 err="1" smtClean="0">
                <a:solidFill>
                  <a:schemeClr val="bg1"/>
                </a:solidFill>
                <a:latin typeface="Montserrat ExtraBold" pitchFamily="2" charset="77"/>
              </a:rPr>
              <a:t>SLIs</a:t>
            </a:r>
            <a:r>
              <a:rPr lang="es-CO" sz="5400" b="1" dirty="0" smtClean="0">
                <a:solidFill>
                  <a:schemeClr val="bg1"/>
                </a:solidFill>
                <a:latin typeface="Montserrat ExtraBold" pitchFamily="2" charset="77"/>
              </a:rPr>
              <a:t>, </a:t>
            </a:r>
            <a:r>
              <a:rPr lang="es-CO" sz="5400" b="1" dirty="0" err="1" smtClean="0">
                <a:solidFill>
                  <a:schemeClr val="bg1"/>
                </a:solidFill>
                <a:latin typeface="Montserrat ExtraBold" pitchFamily="2" charset="77"/>
              </a:rPr>
              <a:t>SLAs</a:t>
            </a:r>
            <a:r>
              <a:rPr lang="es-CO" sz="5400" b="1" dirty="0" smtClean="0">
                <a:solidFill>
                  <a:schemeClr val="bg1"/>
                </a:solidFill>
                <a:latin typeface="Montserrat ExtraBold" pitchFamily="2" charset="77"/>
              </a:rPr>
              <a:t>, </a:t>
            </a:r>
            <a:r>
              <a:rPr lang="es-CO" sz="5400" b="1" dirty="0" err="1" smtClean="0">
                <a:solidFill>
                  <a:schemeClr val="bg1"/>
                </a:solidFill>
                <a:latin typeface="Montserrat ExtraBold" pitchFamily="2" charset="77"/>
              </a:rPr>
              <a:t>SLOs</a:t>
            </a:r>
            <a:r>
              <a:rPr lang="es-CO" sz="5400" b="1" dirty="0" smtClean="0">
                <a:solidFill>
                  <a:schemeClr val="bg1"/>
                </a:solidFill>
                <a:latin typeface="Montserrat ExtraBold" pitchFamily="2" charset="77"/>
              </a:rPr>
              <a:t>, </a:t>
            </a:r>
            <a:r>
              <a:rPr lang="es-CO" sz="5400" b="1" dirty="0" err="1" smtClean="0">
                <a:solidFill>
                  <a:schemeClr val="bg1"/>
                </a:solidFill>
                <a:latin typeface="Montserrat ExtraBold" pitchFamily="2" charset="77"/>
              </a:rPr>
              <a:t>KIPs</a:t>
            </a:r>
            <a:endParaRPr lang="es-CO" sz="54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Requerimientos del sistema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421470" y="2373606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6371288" y="2373606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3396379" y="2371762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175718" y="3937899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esta funcionando parcialmente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3192396" y="3891895"/>
            <a:ext cx="244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servicio debe estar en un rango de &gt;=80% de los requerimientos solicitados por el cliente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6118909" y="3937899"/>
            <a:ext cx="254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</a:t>
            </a:r>
            <a:r>
              <a:rPr lang="es-ES" dirty="0" smtClean="0"/>
              <a:t>previamente alertado </a:t>
            </a:r>
            <a:r>
              <a:rPr lang="es-ES" dirty="0"/>
              <a:t>si el aplicativo no se encuentra funcionando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AB08726-0027-E16A-C09D-9B8FB2D223B8}"/>
              </a:ext>
            </a:extLst>
          </p:cNvPr>
          <p:cNvSpPr/>
          <p:nvPr/>
        </p:nvSpPr>
        <p:spPr>
          <a:xfrm>
            <a:off x="9346197" y="2371761"/>
            <a:ext cx="2039815" cy="8862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KPI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3123C4-56B1-03FE-C213-02D6A3502E76}"/>
              </a:ext>
            </a:extLst>
          </p:cNvPr>
          <p:cNvSpPr txBox="1"/>
          <p:nvPr/>
        </p:nvSpPr>
        <p:spPr>
          <a:xfrm>
            <a:off x="9142214" y="3937899"/>
            <a:ext cx="2447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Conteo de elementos necesarios para el sistema</a:t>
            </a:r>
          </a:p>
        </p:txBody>
      </p:sp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Tareas de mantenimiento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421470" y="2373606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6371288" y="2373606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3396379" y="2371762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175718" y="3937899"/>
            <a:ext cx="2531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necesita mantenimiento para solución de errores y limpieza de memoria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3192396" y="3891895"/>
            <a:ext cx="2447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Los mantenimientos deben ser en un 90% preprogramados y en un 10% esporádicos </a:t>
            </a:r>
            <a:r>
              <a:rPr lang="es-ES" dirty="0" smtClean="0"/>
              <a:t>(&lt;=2 </a:t>
            </a:r>
            <a:r>
              <a:rPr lang="es-ES" dirty="0"/>
              <a:t>x mes)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6118909" y="3937899"/>
            <a:ext cx="2544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</a:t>
            </a:r>
            <a:r>
              <a:rPr lang="es-ES" dirty="0" smtClean="0"/>
              <a:t>recibirá un correo </a:t>
            </a:r>
            <a:r>
              <a:rPr lang="es-ES" dirty="0" smtClean="0"/>
              <a:t>si </a:t>
            </a:r>
            <a:r>
              <a:rPr lang="es-ES" dirty="0"/>
              <a:t>los mantenimientos preprogramados no se realizan </a:t>
            </a:r>
            <a:r>
              <a:rPr lang="es-ES" dirty="0" smtClean="0"/>
              <a:t>los días específicos acordados con el cliente</a:t>
            </a:r>
            <a:endParaRPr lang="es-ES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AB08726-0027-E16A-C09D-9B8FB2D223B8}"/>
              </a:ext>
            </a:extLst>
          </p:cNvPr>
          <p:cNvSpPr/>
          <p:nvPr/>
        </p:nvSpPr>
        <p:spPr>
          <a:xfrm>
            <a:off x="9346197" y="2371761"/>
            <a:ext cx="2039815" cy="8862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KPI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3123C4-56B1-03FE-C213-02D6A3502E76}"/>
              </a:ext>
            </a:extLst>
          </p:cNvPr>
          <p:cNvSpPr txBox="1"/>
          <p:nvPr/>
        </p:nvSpPr>
        <p:spPr>
          <a:xfrm>
            <a:off x="9142214" y="3937899"/>
            <a:ext cx="2447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Monitoreo del estado de las funciones del sistema</a:t>
            </a:r>
          </a:p>
        </p:txBody>
      </p:sp>
    </p:spTree>
    <p:extLst>
      <p:ext uri="{BB962C8B-B14F-4D97-AF65-F5344CB8AC3E}">
        <p14:creationId xmlns:p14="http://schemas.microsoft.com/office/powerpoint/2010/main" val="57522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Inteligencia artificial web </a:t>
            </a:r>
            <a:r>
              <a:rPr lang="es-CO" dirty="0" err="1"/>
              <a:t>scraping</a:t>
            </a:r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421470" y="2373606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6371288" y="2373606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3396379" y="2371762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175718" y="3937899"/>
            <a:ext cx="2531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sistema IA tiene un tiempo de búsqueda con promedio de un minuto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3192396" y="3891895"/>
            <a:ext cx="2447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99% de los resultados deben mostrarse en un rango no mayor a los 30 segundos desde su búsqueda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6118909" y="3937899"/>
            <a:ext cx="254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 sistema enviará un mensaje si el api </a:t>
            </a:r>
            <a:r>
              <a:rPr lang="es-ES" dirty="0" err="1" smtClean="0"/>
              <a:t>rest</a:t>
            </a:r>
            <a:r>
              <a:rPr lang="es-ES" dirty="0" smtClean="0"/>
              <a:t> no arroja resultados de una búsqueda</a:t>
            </a:r>
            <a:endParaRPr lang="es-ES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AB08726-0027-E16A-C09D-9B8FB2D223B8}"/>
              </a:ext>
            </a:extLst>
          </p:cNvPr>
          <p:cNvSpPr/>
          <p:nvPr/>
        </p:nvSpPr>
        <p:spPr>
          <a:xfrm>
            <a:off x="9346197" y="2371761"/>
            <a:ext cx="2039815" cy="8862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KPI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3123C4-56B1-03FE-C213-02D6A3502E76}"/>
              </a:ext>
            </a:extLst>
          </p:cNvPr>
          <p:cNvSpPr txBox="1"/>
          <p:nvPr/>
        </p:nvSpPr>
        <p:spPr>
          <a:xfrm>
            <a:off x="9142214" y="3937899"/>
            <a:ext cx="2447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Tiempo de respuesta en segundos al ejecutar el sistema de búsqueda</a:t>
            </a:r>
          </a:p>
        </p:txBody>
      </p:sp>
    </p:spTree>
    <p:extLst>
      <p:ext uri="{BB962C8B-B14F-4D97-AF65-F5344CB8AC3E}">
        <p14:creationId xmlns:p14="http://schemas.microsoft.com/office/powerpoint/2010/main" val="353066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Servidor web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421470" y="2373606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6371288" y="2373606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3396379" y="2371762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175718" y="3937899"/>
            <a:ext cx="253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esta montando sobre un servidor web el cual se puede acceder con su dirección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3192396" y="3891895"/>
            <a:ext cx="244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debe cargar en un rango de </a:t>
            </a:r>
            <a:r>
              <a:rPr lang="es-ES" dirty="0" smtClean="0"/>
              <a:t>&lt; 30 </a:t>
            </a:r>
            <a:r>
              <a:rPr lang="es-ES" dirty="0"/>
              <a:t>segundos en un 99% de los intentos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6118909" y="3937899"/>
            <a:ext cx="254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 usuario será compensado si el aplicativo no se encuentra correctamente cargado en la web</a:t>
            </a:r>
            <a:endParaRPr lang="es-ES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AB08726-0027-E16A-C09D-9B8FB2D223B8}"/>
              </a:ext>
            </a:extLst>
          </p:cNvPr>
          <p:cNvSpPr/>
          <p:nvPr/>
        </p:nvSpPr>
        <p:spPr>
          <a:xfrm>
            <a:off x="9346197" y="2371761"/>
            <a:ext cx="2039815" cy="8862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KPI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3123C4-56B1-03FE-C213-02D6A3502E76}"/>
              </a:ext>
            </a:extLst>
          </p:cNvPr>
          <p:cNvSpPr txBox="1"/>
          <p:nvPr/>
        </p:nvSpPr>
        <p:spPr>
          <a:xfrm>
            <a:off x="9142214" y="3937899"/>
            <a:ext cx="2447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Tiempo de respuesta en milisegundos al cargar el aplicativo</a:t>
            </a:r>
          </a:p>
        </p:txBody>
      </p:sp>
    </p:spTree>
    <p:extLst>
      <p:ext uri="{BB962C8B-B14F-4D97-AF65-F5344CB8AC3E}">
        <p14:creationId xmlns:p14="http://schemas.microsoft.com/office/powerpoint/2010/main" val="356174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 de usuarios nuevos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421470" y="2373606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6371288" y="2373606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3396379" y="2371762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175718" y="3937899"/>
            <a:ext cx="2531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tiene la opción de creación de cuenta la cual registra los datos para su posterior inicio de sesión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3192396" y="3891895"/>
            <a:ext cx="2447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99% de los intentos de registro el usuario debe tener un tiempo de espera para iniciar de </a:t>
            </a:r>
            <a:r>
              <a:rPr lang="es-ES" dirty="0" smtClean="0"/>
              <a:t>&lt; 30 segundos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6118909" y="3937899"/>
            <a:ext cx="254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 sistema mostrara una alerta previa sino se procesa su solicitud en la BD</a:t>
            </a:r>
            <a:endParaRPr lang="es-ES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AB08726-0027-E16A-C09D-9B8FB2D223B8}"/>
              </a:ext>
            </a:extLst>
          </p:cNvPr>
          <p:cNvSpPr/>
          <p:nvPr/>
        </p:nvSpPr>
        <p:spPr>
          <a:xfrm>
            <a:off x="9346197" y="2371761"/>
            <a:ext cx="2039815" cy="8862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KPI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3123C4-56B1-03FE-C213-02D6A3502E76}"/>
              </a:ext>
            </a:extLst>
          </p:cNvPr>
          <p:cNvSpPr txBox="1"/>
          <p:nvPr/>
        </p:nvSpPr>
        <p:spPr>
          <a:xfrm>
            <a:off x="9142214" y="3937899"/>
            <a:ext cx="244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Numero de cuentas creadas exitosamente</a:t>
            </a:r>
          </a:p>
        </p:txBody>
      </p:sp>
    </p:spTree>
    <p:extLst>
      <p:ext uri="{BB962C8B-B14F-4D97-AF65-F5344CB8AC3E}">
        <p14:creationId xmlns:p14="http://schemas.microsoft.com/office/powerpoint/2010/main" val="82193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104900"/>
            <a:ext cx="77247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46C9D62736064CAEB9DF08F4FB17AE" ma:contentTypeVersion="2" ma:contentTypeDescription="Crear nuevo documento." ma:contentTypeScope="" ma:versionID="4cb45506dcad7bd7d627e135b05bb85c">
  <xsd:schema xmlns:xsd="http://www.w3.org/2001/XMLSchema" xmlns:xs="http://www.w3.org/2001/XMLSchema" xmlns:p="http://schemas.microsoft.com/office/2006/metadata/properties" xmlns:ns2="793d7424-fb80-432d-89bb-3905aaa9e223" targetNamespace="http://schemas.microsoft.com/office/2006/metadata/properties" ma:root="true" ma:fieldsID="adc39797b35705a51842930f484676c3" ns2:_="">
    <xsd:import namespace="793d7424-fb80-432d-89bb-3905aaa9e2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d7424-fb80-432d-89bb-3905aaa9e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699C54-B66C-435D-A470-D809B6FC00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3d7424-fb80-432d-89bb-3905aaa9e2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D929C7-A6F0-4212-A4C8-000A68EE56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2D15184-D444-4D74-8F8E-7581FB408B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325</Words>
  <Application>Microsoft Office PowerPoint</Application>
  <PresentationFormat>Panorámica</PresentationFormat>
  <Paragraphs>46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 ExtraBold</vt:lpstr>
      <vt:lpstr>Tema de Office</vt:lpstr>
      <vt:lpstr>Presentación de PowerPoint</vt:lpstr>
      <vt:lpstr>Requerimientos del sistema</vt:lpstr>
      <vt:lpstr>Tareas de mantenimiento</vt:lpstr>
      <vt:lpstr>Inteligencia artificial web scraping</vt:lpstr>
      <vt:lpstr>Servidor web</vt:lpstr>
      <vt:lpstr>Registro de usuarios nuevos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Docente UPB</cp:lastModifiedBy>
  <cp:revision>8</cp:revision>
  <dcterms:created xsi:type="dcterms:W3CDTF">2022-01-13T19:44:52Z</dcterms:created>
  <dcterms:modified xsi:type="dcterms:W3CDTF">2022-10-10T19:30:57Z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0x0101001B46C9D62736064CAEB9DF08F4FB17AE</vt:lpwstr>
  </property>
</Properties>
</file>